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sldIdLst>
    <p:sldId id="256" r:id="rId2"/>
  </p:sldIdLst>
  <p:sldSz cx="8856663" cy="3959225"/>
  <p:notesSz cx="6858000" cy="9144000"/>
  <p:defaultTextStyle>
    <a:defPPr>
      <a:defRPr lang="de-DE"/>
    </a:defPPr>
    <a:lvl1pPr marL="0" algn="l" defTabSz="517026" rtl="0" eaLnBrk="1" latinLnBrk="0" hangingPunct="1">
      <a:defRPr sz="1017" kern="1200">
        <a:solidFill>
          <a:schemeClr val="tx1"/>
        </a:solidFill>
        <a:latin typeface="+mn-lt"/>
        <a:ea typeface="+mn-ea"/>
        <a:cs typeface="+mn-cs"/>
      </a:defRPr>
    </a:lvl1pPr>
    <a:lvl2pPr marL="258513" algn="l" defTabSz="517026" rtl="0" eaLnBrk="1" latinLnBrk="0" hangingPunct="1">
      <a:defRPr sz="1017" kern="1200">
        <a:solidFill>
          <a:schemeClr val="tx1"/>
        </a:solidFill>
        <a:latin typeface="+mn-lt"/>
        <a:ea typeface="+mn-ea"/>
        <a:cs typeface="+mn-cs"/>
      </a:defRPr>
    </a:lvl2pPr>
    <a:lvl3pPr marL="517026" algn="l" defTabSz="517026" rtl="0" eaLnBrk="1" latinLnBrk="0" hangingPunct="1">
      <a:defRPr sz="1017" kern="1200">
        <a:solidFill>
          <a:schemeClr val="tx1"/>
        </a:solidFill>
        <a:latin typeface="+mn-lt"/>
        <a:ea typeface="+mn-ea"/>
        <a:cs typeface="+mn-cs"/>
      </a:defRPr>
    </a:lvl3pPr>
    <a:lvl4pPr marL="775539" algn="l" defTabSz="517026" rtl="0" eaLnBrk="1" latinLnBrk="0" hangingPunct="1">
      <a:defRPr sz="1017" kern="1200">
        <a:solidFill>
          <a:schemeClr val="tx1"/>
        </a:solidFill>
        <a:latin typeface="+mn-lt"/>
        <a:ea typeface="+mn-ea"/>
        <a:cs typeface="+mn-cs"/>
      </a:defRPr>
    </a:lvl4pPr>
    <a:lvl5pPr marL="1034051" algn="l" defTabSz="517026" rtl="0" eaLnBrk="1" latinLnBrk="0" hangingPunct="1">
      <a:defRPr sz="1017" kern="1200">
        <a:solidFill>
          <a:schemeClr val="tx1"/>
        </a:solidFill>
        <a:latin typeface="+mn-lt"/>
        <a:ea typeface="+mn-ea"/>
        <a:cs typeface="+mn-cs"/>
      </a:defRPr>
    </a:lvl5pPr>
    <a:lvl6pPr marL="1292565" algn="l" defTabSz="517026" rtl="0" eaLnBrk="1" latinLnBrk="0" hangingPunct="1">
      <a:defRPr sz="1017" kern="1200">
        <a:solidFill>
          <a:schemeClr val="tx1"/>
        </a:solidFill>
        <a:latin typeface="+mn-lt"/>
        <a:ea typeface="+mn-ea"/>
        <a:cs typeface="+mn-cs"/>
      </a:defRPr>
    </a:lvl6pPr>
    <a:lvl7pPr marL="1551078" algn="l" defTabSz="517026" rtl="0" eaLnBrk="1" latinLnBrk="0" hangingPunct="1">
      <a:defRPr sz="1017" kern="1200">
        <a:solidFill>
          <a:schemeClr val="tx1"/>
        </a:solidFill>
        <a:latin typeface="+mn-lt"/>
        <a:ea typeface="+mn-ea"/>
        <a:cs typeface="+mn-cs"/>
      </a:defRPr>
    </a:lvl7pPr>
    <a:lvl8pPr marL="1809590" algn="l" defTabSz="517026" rtl="0" eaLnBrk="1" latinLnBrk="0" hangingPunct="1">
      <a:defRPr sz="1017" kern="1200">
        <a:solidFill>
          <a:schemeClr val="tx1"/>
        </a:solidFill>
        <a:latin typeface="+mn-lt"/>
        <a:ea typeface="+mn-ea"/>
        <a:cs typeface="+mn-cs"/>
      </a:defRPr>
    </a:lvl8pPr>
    <a:lvl9pPr marL="2068104" algn="l" defTabSz="517026" rtl="0" eaLnBrk="1" latinLnBrk="0" hangingPunct="1">
      <a:defRPr sz="1017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8624"/>
    <p:restoredTop sz="94712"/>
  </p:normalViewPr>
  <p:slideViewPr>
    <p:cSldViewPr snapToGrid="0" snapToObjects="1">
      <p:cViewPr>
        <p:scale>
          <a:sx n="80" d="100"/>
          <a:sy n="80" d="100"/>
        </p:scale>
        <p:origin x="2888" y="13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7083" y="647957"/>
            <a:ext cx="6642497" cy="1378397"/>
          </a:xfrm>
        </p:spPr>
        <p:txBody>
          <a:bodyPr anchor="b"/>
          <a:lstStyle>
            <a:lvl1pPr algn="ctr">
              <a:defRPr sz="3464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7083" y="2079510"/>
            <a:ext cx="6642497" cy="955896"/>
          </a:xfrm>
        </p:spPr>
        <p:txBody>
          <a:bodyPr/>
          <a:lstStyle>
            <a:lvl1pPr marL="0" indent="0" algn="ctr">
              <a:buNone/>
              <a:defRPr sz="1386"/>
            </a:lvl1pPr>
            <a:lvl2pPr marL="263942" indent="0" algn="ctr">
              <a:buNone/>
              <a:defRPr sz="1155"/>
            </a:lvl2pPr>
            <a:lvl3pPr marL="527883" indent="0" algn="ctr">
              <a:buNone/>
              <a:defRPr sz="1039"/>
            </a:lvl3pPr>
            <a:lvl4pPr marL="791825" indent="0" algn="ctr">
              <a:buNone/>
              <a:defRPr sz="924"/>
            </a:lvl4pPr>
            <a:lvl5pPr marL="1055766" indent="0" algn="ctr">
              <a:buNone/>
              <a:defRPr sz="924"/>
            </a:lvl5pPr>
            <a:lvl6pPr marL="1319708" indent="0" algn="ctr">
              <a:buNone/>
              <a:defRPr sz="924"/>
            </a:lvl6pPr>
            <a:lvl7pPr marL="1583649" indent="0" algn="ctr">
              <a:buNone/>
              <a:defRPr sz="924"/>
            </a:lvl7pPr>
            <a:lvl8pPr marL="1847591" indent="0" algn="ctr">
              <a:buNone/>
              <a:defRPr sz="924"/>
            </a:lvl8pPr>
            <a:lvl9pPr marL="2111532" indent="0" algn="ctr">
              <a:buNone/>
              <a:defRPr sz="924"/>
            </a:lvl9pPr>
          </a:lstStyle>
          <a:p>
            <a:r>
              <a:rPr lang="de-DE" smtClean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9683D-5C98-054E-B547-954E3203A261}" type="datetimeFigureOut">
              <a:rPr lang="de-DE" smtClean="0"/>
              <a:t>16.07.17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A57B1-7A42-6A47-8B95-EFA4186C0E1B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9683D-5C98-054E-B547-954E3203A261}" type="datetimeFigureOut">
              <a:rPr lang="de-DE" smtClean="0"/>
              <a:t>16.07.17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A57B1-7A42-6A47-8B95-EFA4186C0E1B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338049" y="210792"/>
            <a:ext cx="1909718" cy="3355260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8895" y="210792"/>
            <a:ext cx="5618446" cy="3355260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9683D-5C98-054E-B547-954E3203A261}" type="datetimeFigureOut">
              <a:rPr lang="de-DE" smtClean="0"/>
              <a:t>16.07.17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A57B1-7A42-6A47-8B95-EFA4186C0E1B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9683D-5C98-054E-B547-954E3203A261}" type="datetimeFigureOut">
              <a:rPr lang="de-DE" smtClean="0"/>
              <a:t>16.07.17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A57B1-7A42-6A47-8B95-EFA4186C0E1B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4283" y="987058"/>
            <a:ext cx="7638872" cy="1646927"/>
          </a:xfrm>
        </p:spPr>
        <p:txBody>
          <a:bodyPr anchor="b"/>
          <a:lstStyle>
            <a:lvl1pPr>
              <a:defRPr sz="3464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4283" y="2649565"/>
            <a:ext cx="7638872" cy="866080"/>
          </a:xfrm>
        </p:spPr>
        <p:txBody>
          <a:bodyPr/>
          <a:lstStyle>
            <a:lvl1pPr marL="0" indent="0">
              <a:buNone/>
              <a:defRPr sz="1386">
                <a:solidFill>
                  <a:schemeClr val="tx1">
                    <a:tint val="75000"/>
                  </a:schemeClr>
                </a:solidFill>
              </a:defRPr>
            </a:lvl1pPr>
            <a:lvl2pPr marL="263942" indent="0">
              <a:buNone/>
              <a:defRPr sz="1155">
                <a:solidFill>
                  <a:schemeClr val="tx1">
                    <a:tint val="75000"/>
                  </a:schemeClr>
                </a:solidFill>
              </a:defRPr>
            </a:lvl2pPr>
            <a:lvl3pPr marL="527883" indent="0">
              <a:buNone/>
              <a:defRPr sz="1039">
                <a:solidFill>
                  <a:schemeClr val="tx1">
                    <a:tint val="75000"/>
                  </a:schemeClr>
                </a:solidFill>
              </a:defRPr>
            </a:lvl3pPr>
            <a:lvl4pPr marL="791825" indent="0">
              <a:buNone/>
              <a:defRPr sz="924">
                <a:solidFill>
                  <a:schemeClr val="tx1">
                    <a:tint val="75000"/>
                  </a:schemeClr>
                </a:solidFill>
              </a:defRPr>
            </a:lvl4pPr>
            <a:lvl5pPr marL="1055766" indent="0">
              <a:buNone/>
              <a:defRPr sz="924">
                <a:solidFill>
                  <a:schemeClr val="tx1">
                    <a:tint val="75000"/>
                  </a:schemeClr>
                </a:solidFill>
              </a:defRPr>
            </a:lvl5pPr>
            <a:lvl6pPr marL="1319708" indent="0">
              <a:buNone/>
              <a:defRPr sz="924">
                <a:solidFill>
                  <a:schemeClr val="tx1">
                    <a:tint val="75000"/>
                  </a:schemeClr>
                </a:solidFill>
              </a:defRPr>
            </a:lvl6pPr>
            <a:lvl7pPr marL="1583649" indent="0">
              <a:buNone/>
              <a:defRPr sz="924">
                <a:solidFill>
                  <a:schemeClr val="tx1">
                    <a:tint val="75000"/>
                  </a:schemeClr>
                </a:solidFill>
              </a:defRPr>
            </a:lvl7pPr>
            <a:lvl8pPr marL="1847591" indent="0">
              <a:buNone/>
              <a:defRPr sz="924">
                <a:solidFill>
                  <a:schemeClr val="tx1">
                    <a:tint val="75000"/>
                  </a:schemeClr>
                </a:solidFill>
              </a:defRPr>
            </a:lvl8pPr>
            <a:lvl9pPr marL="2111532" indent="0">
              <a:buNone/>
              <a:defRPr sz="92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9683D-5C98-054E-B547-954E3203A261}" type="datetimeFigureOut">
              <a:rPr lang="de-DE" smtClean="0"/>
              <a:t>16.07.17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A57B1-7A42-6A47-8B95-EFA4186C0E1B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8895" y="1053960"/>
            <a:ext cx="3764082" cy="2512092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83686" y="1053960"/>
            <a:ext cx="3764082" cy="2512092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9683D-5C98-054E-B547-954E3203A261}" type="datetimeFigureOut">
              <a:rPr lang="de-DE" smtClean="0"/>
              <a:t>16.07.17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A57B1-7A42-6A47-8B95-EFA4186C0E1B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0049" y="210792"/>
            <a:ext cx="7638872" cy="765267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0050" y="970560"/>
            <a:ext cx="3746783" cy="475657"/>
          </a:xfrm>
        </p:spPr>
        <p:txBody>
          <a:bodyPr anchor="b"/>
          <a:lstStyle>
            <a:lvl1pPr marL="0" indent="0">
              <a:buNone/>
              <a:defRPr sz="1386" b="1"/>
            </a:lvl1pPr>
            <a:lvl2pPr marL="263942" indent="0">
              <a:buNone/>
              <a:defRPr sz="1155" b="1"/>
            </a:lvl2pPr>
            <a:lvl3pPr marL="527883" indent="0">
              <a:buNone/>
              <a:defRPr sz="1039" b="1"/>
            </a:lvl3pPr>
            <a:lvl4pPr marL="791825" indent="0">
              <a:buNone/>
              <a:defRPr sz="924" b="1"/>
            </a:lvl4pPr>
            <a:lvl5pPr marL="1055766" indent="0">
              <a:buNone/>
              <a:defRPr sz="924" b="1"/>
            </a:lvl5pPr>
            <a:lvl6pPr marL="1319708" indent="0">
              <a:buNone/>
              <a:defRPr sz="924" b="1"/>
            </a:lvl6pPr>
            <a:lvl7pPr marL="1583649" indent="0">
              <a:buNone/>
              <a:defRPr sz="924" b="1"/>
            </a:lvl7pPr>
            <a:lvl8pPr marL="1847591" indent="0">
              <a:buNone/>
              <a:defRPr sz="924" b="1"/>
            </a:lvl8pPr>
            <a:lvl9pPr marL="2111532" indent="0">
              <a:buNone/>
              <a:defRPr sz="924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0050" y="1446217"/>
            <a:ext cx="3746783" cy="2127167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3686" y="970560"/>
            <a:ext cx="3765235" cy="475657"/>
          </a:xfrm>
        </p:spPr>
        <p:txBody>
          <a:bodyPr anchor="b"/>
          <a:lstStyle>
            <a:lvl1pPr marL="0" indent="0">
              <a:buNone/>
              <a:defRPr sz="1386" b="1"/>
            </a:lvl1pPr>
            <a:lvl2pPr marL="263942" indent="0">
              <a:buNone/>
              <a:defRPr sz="1155" b="1"/>
            </a:lvl2pPr>
            <a:lvl3pPr marL="527883" indent="0">
              <a:buNone/>
              <a:defRPr sz="1039" b="1"/>
            </a:lvl3pPr>
            <a:lvl4pPr marL="791825" indent="0">
              <a:buNone/>
              <a:defRPr sz="924" b="1"/>
            </a:lvl4pPr>
            <a:lvl5pPr marL="1055766" indent="0">
              <a:buNone/>
              <a:defRPr sz="924" b="1"/>
            </a:lvl5pPr>
            <a:lvl6pPr marL="1319708" indent="0">
              <a:buNone/>
              <a:defRPr sz="924" b="1"/>
            </a:lvl6pPr>
            <a:lvl7pPr marL="1583649" indent="0">
              <a:buNone/>
              <a:defRPr sz="924" b="1"/>
            </a:lvl7pPr>
            <a:lvl8pPr marL="1847591" indent="0">
              <a:buNone/>
              <a:defRPr sz="924" b="1"/>
            </a:lvl8pPr>
            <a:lvl9pPr marL="2111532" indent="0">
              <a:buNone/>
              <a:defRPr sz="924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83686" y="1446217"/>
            <a:ext cx="3765235" cy="2127167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9683D-5C98-054E-B547-954E3203A261}" type="datetimeFigureOut">
              <a:rPr lang="de-DE" smtClean="0"/>
              <a:t>16.07.17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A57B1-7A42-6A47-8B95-EFA4186C0E1B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9683D-5C98-054E-B547-954E3203A261}" type="datetimeFigureOut">
              <a:rPr lang="de-DE" smtClean="0"/>
              <a:t>16.07.17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A57B1-7A42-6A47-8B95-EFA4186C0E1B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9683D-5C98-054E-B547-954E3203A261}" type="datetimeFigureOut">
              <a:rPr lang="de-DE" smtClean="0"/>
              <a:t>16.07.17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A57B1-7A42-6A47-8B95-EFA4186C0E1B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0050" y="263948"/>
            <a:ext cx="2856504" cy="923819"/>
          </a:xfrm>
        </p:spPr>
        <p:txBody>
          <a:bodyPr anchor="b"/>
          <a:lstStyle>
            <a:lvl1pPr>
              <a:defRPr sz="1847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65235" y="570055"/>
            <a:ext cx="4483686" cy="2813616"/>
          </a:xfrm>
        </p:spPr>
        <p:txBody>
          <a:bodyPr/>
          <a:lstStyle>
            <a:lvl1pPr>
              <a:defRPr sz="1847"/>
            </a:lvl1pPr>
            <a:lvl2pPr>
              <a:defRPr sz="1616"/>
            </a:lvl2pPr>
            <a:lvl3pPr>
              <a:defRPr sz="1386"/>
            </a:lvl3pPr>
            <a:lvl4pPr>
              <a:defRPr sz="1155"/>
            </a:lvl4pPr>
            <a:lvl5pPr>
              <a:defRPr sz="1155"/>
            </a:lvl5pPr>
            <a:lvl6pPr>
              <a:defRPr sz="1155"/>
            </a:lvl6pPr>
            <a:lvl7pPr>
              <a:defRPr sz="1155"/>
            </a:lvl7pPr>
            <a:lvl8pPr>
              <a:defRPr sz="1155"/>
            </a:lvl8pPr>
            <a:lvl9pPr>
              <a:defRPr sz="1155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0050" y="1187768"/>
            <a:ext cx="2856504" cy="2200486"/>
          </a:xfrm>
        </p:spPr>
        <p:txBody>
          <a:bodyPr/>
          <a:lstStyle>
            <a:lvl1pPr marL="0" indent="0">
              <a:buNone/>
              <a:defRPr sz="924"/>
            </a:lvl1pPr>
            <a:lvl2pPr marL="263942" indent="0">
              <a:buNone/>
              <a:defRPr sz="808"/>
            </a:lvl2pPr>
            <a:lvl3pPr marL="527883" indent="0">
              <a:buNone/>
              <a:defRPr sz="693"/>
            </a:lvl3pPr>
            <a:lvl4pPr marL="791825" indent="0">
              <a:buNone/>
              <a:defRPr sz="577"/>
            </a:lvl4pPr>
            <a:lvl5pPr marL="1055766" indent="0">
              <a:buNone/>
              <a:defRPr sz="577"/>
            </a:lvl5pPr>
            <a:lvl6pPr marL="1319708" indent="0">
              <a:buNone/>
              <a:defRPr sz="577"/>
            </a:lvl6pPr>
            <a:lvl7pPr marL="1583649" indent="0">
              <a:buNone/>
              <a:defRPr sz="577"/>
            </a:lvl7pPr>
            <a:lvl8pPr marL="1847591" indent="0">
              <a:buNone/>
              <a:defRPr sz="577"/>
            </a:lvl8pPr>
            <a:lvl9pPr marL="2111532" indent="0">
              <a:buNone/>
              <a:defRPr sz="577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9683D-5C98-054E-B547-954E3203A261}" type="datetimeFigureOut">
              <a:rPr lang="de-DE" smtClean="0"/>
              <a:t>16.07.17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A57B1-7A42-6A47-8B95-EFA4186C0E1B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0050" y="263948"/>
            <a:ext cx="2856504" cy="923819"/>
          </a:xfrm>
        </p:spPr>
        <p:txBody>
          <a:bodyPr anchor="b"/>
          <a:lstStyle>
            <a:lvl1pPr>
              <a:defRPr sz="1847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765235" y="570055"/>
            <a:ext cx="4483686" cy="2813616"/>
          </a:xfrm>
        </p:spPr>
        <p:txBody>
          <a:bodyPr anchor="t"/>
          <a:lstStyle>
            <a:lvl1pPr marL="0" indent="0">
              <a:buNone/>
              <a:defRPr sz="1847"/>
            </a:lvl1pPr>
            <a:lvl2pPr marL="263942" indent="0">
              <a:buNone/>
              <a:defRPr sz="1616"/>
            </a:lvl2pPr>
            <a:lvl3pPr marL="527883" indent="0">
              <a:buNone/>
              <a:defRPr sz="1386"/>
            </a:lvl3pPr>
            <a:lvl4pPr marL="791825" indent="0">
              <a:buNone/>
              <a:defRPr sz="1155"/>
            </a:lvl4pPr>
            <a:lvl5pPr marL="1055766" indent="0">
              <a:buNone/>
              <a:defRPr sz="1155"/>
            </a:lvl5pPr>
            <a:lvl6pPr marL="1319708" indent="0">
              <a:buNone/>
              <a:defRPr sz="1155"/>
            </a:lvl6pPr>
            <a:lvl7pPr marL="1583649" indent="0">
              <a:buNone/>
              <a:defRPr sz="1155"/>
            </a:lvl7pPr>
            <a:lvl8pPr marL="1847591" indent="0">
              <a:buNone/>
              <a:defRPr sz="1155"/>
            </a:lvl8pPr>
            <a:lvl9pPr marL="2111532" indent="0">
              <a:buNone/>
              <a:defRPr sz="1155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0050" y="1187768"/>
            <a:ext cx="2856504" cy="2200486"/>
          </a:xfrm>
        </p:spPr>
        <p:txBody>
          <a:bodyPr/>
          <a:lstStyle>
            <a:lvl1pPr marL="0" indent="0">
              <a:buNone/>
              <a:defRPr sz="924"/>
            </a:lvl1pPr>
            <a:lvl2pPr marL="263942" indent="0">
              <a:buNone/>
              <a:defRPr sz="808"/>
            </a:lvl2pPr>
            <a:lvl3pPr marL="527883" indent="0">
              <a:buNone/>
              <a:defRPr sz="693"/>
            </a:lvl3pPr>
            <a:lvl4pPr marL="791825" indent="0">
              <a:buNone/>
              <a:defRPr sz="577"/>
            </a:lvl4pPr>
            <a:lvl5pPr marL="1055766" indent="0">
              <a:buNone/>
              <a:defRPr sz="577"/>
            </a:lvl5pPr>
            <a:lvl6pPr marL="1319708" indent="0">
              <a:buNone/>
              <a:defRPr sz="577"/>
            </a:lvl6pPr>
            <a:lvl7pPr marL="1583649" indent="0">
              <a:buNone/>
              <a:defRPr sz="577"/>
            </a:lvl7pPr>
            <a:lvl8pPr marL="1847591" indent="0">
              <a:buNone/>
              <a:defRPr sz="577"/>
            </a:lvl8pPr>
            <a:lvl9pPr marL="2111532" indent="0">
              <a:buNone/>
              <a:defRPr sz="577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9683D-5C98-054E-B547-954E3203A261}" type="datetimeFigureOut">
              <a:rPr lang="de-DE" smtClean="0"/>
              <a:t>16.07.17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A57B1-7A42-6A47-8B95-EFA4186C0E1B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8896" y="210792"/>
            <a:ext cx="7638872" cy="76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8896" y="1053960"/>
            <a:ext cx="7638872" cy="25120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8896" y="3669615"/>
            <a:ext cx="1992749" cy="2107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9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A9683D-5C98-054E-B547-954E3203A261}" type="datetimeFigureOut">
              <a:rPr lang="de-DE" smtClean="0"/>
              <a:t>16.07.17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33770" y="3669615"/>
            <a:ext cx="2989124" cy="2107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9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55018" y="3669615"/>
            <a:ext cx="1992749" cy="2107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9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8A57B1-7A42-6A47-8B95-EFA4186C0E1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39280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527883" rtl="0" eaLnBrk="1" latinLnBrk="0" hangingPunct="1">
        <a:lnSpc>
          <a:spcPct val="90000"/>
        </a:lnSpc>
        <a:spcBef>
          <a:spcPct val="0"/>
        </a:spcBef>
        <a:buNone/>
        <a:defRPr sz="25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31971" indent="-131971" algn="l" defTabSz="527883" rtl="0" eaLnBrk="1" latinLnBrk="0" hangingPunct="1">
        <a:lnSpc>
          <a:spcPct val="90000"/>
        </a:lnSpc>
        <a:spcBef>
          <a:spcPts val="577"/>
        </a:spcBef>
        <a:buFont typeface="Arial" panose="020B0604020202020204" pitchFamily="34" charset="0"/>
        <a:buChar char="•"/>
        <a:defRPr sz="1616" kern="1200">
          <a:solidFill>
            <a:schemeClr val="tx1"/>
          </a:solidFill>
          <a:latin typeface="+mn-lt"/>
          <a:ea typeface="+mn-ea"/>
          <a:cs typeface="+mn-cs"/>
        </a:defRPr>
      </a:lvl1pPr>
      <a:lvl2pPr marL="395912" indent="-131971" algn="l" defTabSz="527883" rtl="0" eaLnBrk="1" latinLnBrk="0" hangingPunct="1">
        <a:lnSpc>
          <a:spcPct val="90000"/>
        </a:lnSpc>
        <a:spcBef>
          <a:spcPts val="289"/>
        </a:spcBef>
        <a:buFont typeface="Arial" panose="020B0604020202020204" pitchFamily="34" charset="0"/>
        <a:buChar char="•"/>
        <a:defRPr sz="1386" kern="1200">
          <a:solidFill>
            <a:schemeClr val="tx1"/>
          </a:solidFill>
          <a:latin typeface="+mn-lt"/>
          <a:ea typeface="+mn-ea"/>
          <a:cs typeface="+mn-cs"/>
        </a:defRPr>
      </a:lvl2pPr>
      <a:lvl3pPr marL="659854" indent="-131971" algn="l" defTabSz="527883" rtl="0" eaLnBrk="1" latinLnBrk="0" hangingPunct="1">
        <a:lnSpc>
          <a:spcPct val="90000"/>
        </a:lnSpc>
        <a:spcBef>
          <a:spcPts val="289"/>
        </a:spcBef>
        <a:buFont typeface="Arial" panose="020B0604020202020204" pitchFamily="34" charset="0"/>
        <a:buChar char="•"/>
        <a:defRPr sz="1155" kern="1200">
          <a:solidFill>
            <a:schemeClr val="tx1"/>
          </a:solidFill>
          <a:latin typeface="+mn-lt"/>
          <a:ea typeface="+mn-ea"/>
          <a:cs typeface="+mn-cs"/>
        </a:defRPr>
      </a:lvl3pPr>
      <a:lvl4pPr marL="923795" indent="-131971" algn="l" defTabSz="527883" rtl="0" eaLnBrk="1" latinLnBrk="0" hangingPunct="1">
        <a:lnSpc>
          <a:spcPct val="90000"/>
        </a:lnSpc>
        <a:spcBef>
          <a:spcPts val="289"/>
        </a:spcBef>
        <a:buFont typeface="Arial" panose="020B0604020202020204" pitchFamily="34" charset="0"/>
        <a:buChar char="•"/>
        <a:defRPr sz="1039" kern="1200">
          <a:solidFill>
            <a:schemeClr val="tx1"/>
          </a:solidFill>
          <a:latin typeface="+mn-lt"/>
          <a:ea typeface="+mn-ea"/>
          <a:cs typeface="+mn-cs"/>
        </a:defRPr>
      </a:lvl4pPr>
      <a:lvl5pPr marL="1187737" indent="-131971" algn="l" defTabSz="527883" rtl="0" eaLnBrk="1" latinLnBrk="0" hangingPunct="1">
        <a:lnSpc>
          <a:spcPct val="90000"/>
        </a:lnSpc>
        <a:spcBef>
          <a:spcPts val="289"/>
        </a:spcBef>
        <a:buFont typeface="Arial" panose="020B0604020202020204" pitchFamily="34" charset="0"/>
        <a:buChar char="•"/>
        <a:defRPr sz="1039" kern="1200">
          <a:solidFill>
            <a:schemeClr val="tx1"/>
          </a:solidFill>
          <a:latin typeface="+mn-lt"/>
          <a:ea typeface="+mn-ea"/>
          <a:cs typeface="+mn-cs"/>
        </a:defRPr>
      </a:lvl5pPr>
      <a:lvl6pPr marL="1451679" indent="-131971" algn="l" defTabSz="527883" rtl="0" eaLnBrk="1" latinLnBrk="0" hangingPunct="1">
        <a:lnSpc>
          <a:spcPct val="90000"/>
        </a:lnSpc>
        <a:spcBef>
          <a:spcPts val="289"/>
        </a:spcBef>
        <a:buFont typeface="Arial" panose="020B0604020202020204" pitchFamily="34" charset="0"/>
        <a:buChar char="•"/>
        <a:defRPr sz="1039" kern="1200">
          <a:solidFill>
            <a:schemeClr val="tx1"/>
          </a:solidFill>
          <a:latin typeface="+mn-lt"/>
          <a:ea typeface="+mn-ea"/>
          <a:cs typeface="+mn-cs"/>
        </a:defRPr>
      </a:lvl6pPr>
      <a:lvl7pPr marL="1715620" indent="-131971" algn="l" defTabSz="527883" rtl="0" eaLnBrk="1" latinLnBrk="0" hangingPunct="1">
        <a:lnSpc>
          <a:spcPct val="90000"/>
        </a:lnSpc>
        <a:spcBef>
          <a:spcPts val="289"/>
        </a:spcBef>
        <a:buFont typeface="Arial" panose="020B0604020202020204" pitchFamily="34" charset="0"/>
        <a:buChar char="•"/>
        <a:defRPr sz="1039" kern="1200">
          <a:solidFill>
            <a:schemeClr val="tx1"/>
          </a:solidFill>
          <a:latin typeface="+mn-lt"/>
          <a:ea typeface="+mn-ea"/>
          <a:cs typeface="+mn-cs"/>
        </a:defRPr>
      </a:lvl7pPr>
      <a:lvl8pPr marL="1979562" indent="-131971" algn="l" defTabSz="527883" rtl="0" eaLnBrk="1" latinLnBrk="0" hangingPunct="1">
        <a:lnSpc>
          <a:spcPct val="90000"/>
        </a:lnSpc>
        <a:spcBef>
          <a:spcPts val="289"/>
        </a:spcBef>
        <a:buFont typeface="Arial" panose="020B0604020202020204" pitchFamily="34" charset="0"/>
        <a:buChar char="•"/>
        <a:defRPr sz="1039" kern="1200">
          <a:solidFill>
            <a:schemeClr val="tx1"/>
          </a:solidFill>
          <a:latin typeface="+mn-lt"/>
          <a:ea typeface="+mn-ea"/>
          <a:cs typeface="+mn-cs"/>
        </a:defRPr>
      </a:lvl8pPr>
      <a:lvl9pPr marL="2243503" indent="-131971" algn="l" defTabSz="527883" rtl="0" eaLnBrk="1" latinLnBrk="0" hangingPunct="1">
        <a:lnSpc>
          <a:spcPct val="90000"/>
        </a:lnSpc>
        <a:spcBef>
          <a:spcPts val="289"/>
        </a:spcBef>
        <a:buFont typeface="Arial" panose="020B0604020202020204" pitchFamily="34" charset="0"/>
        <a:buChar char="•"/>
        <a:defRPr sz="103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27883" rtl="0" eaLnBrk="1" latinLnBrk="0" hangingPunct="1">
        <a:defRPr sz="1039" kern="1200">
          <a:solidFill>
            <a:schemeClr val="tx1"/>
          </a:solidFill>
          <a:latin typeface="+mn-lt"/>
          <a:ea typeface="+mn-ea"/>
          <a:cs typeface="+mn-cs"/>
        </a:defRPr>
      </a:lvl1pPr>
      <a:lvl2pPr marL="263942" algn="l" defTabSz="527883" rtl="0" eaLnBrk="1" latinLnBrk="0" hangingPunct="1">
        <a:defRPr sz="1039" kern="1200">
          <a:solidFill>
            <a:schemeClr val="tx1"/>
          </a:solidFill>
          <a:latin typeface="+mn-lt"/>
          <a:ea typeface="+mn-ea"/>
          <a:cs typeface="+mn-cs"/>
        </a:defRPr>
      </a:lvl2pPr>
      <a:lvl3pPr marL="527883" algn="l" defTabSz="527883" rtl="0" eaLnBrk="1" latinLnBrk="0" hangingPunct="1">
        <a:defRPr sz="1039" kern="1200">
          <a:solidFill>
            <a:schemeClr val="tx1"/>
          </a:solidFill>
          <a:latin typeface="+mn-lt"/>
          <a:ea typeface="+mn-ea"/>
          <a:cs typeface="+mn-cs"/>
        </a:defRPr>
      </a:lvl3pPr>
      <a:lvl4pPr marL="791825" algn="l" defTabSz="527883" rtl="0" eaLnBrk="1" latinLnBrk="0" hangingPunct="1">
        <a:defRPr sz="1039" kern="1200">
          <a:solidFill>
            <a:schemeClr val="tx1"/>
          </a:solidFill>
          <a:latin typeface="+mn-lt"/>
          <a:ea typeface="+mn-ea"/>
          <a:cs typeface="+mn-cs"/>
        </a:defRPr>
      </a:lvl4pPr>
      <a:lvl5pPr marL="1055766" algn="l" defTabSz="527883" rtl="0" eaLnBrk="1" latinLnBrk="0" hangingPunct="1">
        <a:defRPr sz="1039" kern="1200">
          <a:solidFill>
            <a:schemeClr val="tx1"/>
          </a:solidFill>
          <a:latin typeface="+mn-lt"/>
          <a:ea typeface="+mn-ea"/>
          <a:cs typeface="+mn-cs"/>
        </a:defRPr>
      </a:lvl5pPr>
      <a:lvl6pPr marL="1319708" algn="l" defTabSz="527883" rtl="0" eaLnBrk="1" latinLnBrk="0" hangingPunct="1">
        <a:defRPr sz="1039" kern="1200">
          <a:solidFill>
            <a:schemeClr val="tx1"/>
          </a:solidFill>
          <a:latin typeface="+mn-lt"/>
          <a:ea typeface="+mn-ea"/>
          <a:cs typeface="+mn-cs"/>
        </a:defRPr>
      </a:lvl6pPr>
      <a:lvl7pPr marL="1583649" algn="l" defTabSz="527883" rtl="0" eaLnBrk="1" latinLnBrk="0" hangingPunct="1">
        <a:defRPr sz="1039" kern="1200">
          <a:solidFill>
            <a:schemeClr val="tx1"/>
          </a:solidFill>
          <a:latin typeface="+mn-lt"/>
          <a:ea typeface="+mn-ea"/>
          <a:cs typeface="+mn-cs"/>
        </a:defRPr>
      </a:lvl7pPr>
      <a:lvl8pPr marL="1847591" algn="l" defTabSz="527883" rtl="0" eaLnBrk="1" latinLnBrk="0" hangingPunct="1">
        <a:defRPr sz="1039" kern="1200">
          <a:solidFill>
            <a:schemeClr val="tx1"/>
          </a:solidFill>
          <a:latin typeface="+mn-lt"/>
          <a:ea typeface="+mn-ea"/>
          <a:cs typeface="+mn-cs"/>
        </a:defRPr>
      </a:lvl8pPr>
      <a:lvl9pPr marL="2111532" algn="l" defTabSz="527883" rtl="0" eaLnBrk="1" latinLnBrk="0" hangingPunct="1">
        <a:defRPr sz="103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87" b="89914" l="769" r="99058">
                        <a14:foregroundMark x1="64335" y1="51951" x2="65451" y2="65642"/>
                        <a14:foregroundMark x1="59375" y1="73578" x2="60317" y2="76819"/>
                        <a14:foregroundMark x1="60863" y1="77877" x2="61161" y2="78142"/>
                        <a14:backgroundMark x1="27331" y1="48313" x2="59871" y2="45370"/>
                        <a14:backgroundMark x1="48338" y1="54530" x2="58631" y2="52877"/>
                        <a14:backgroundMark x1="10739" y1="64583" x2="12698" y2="64583"/>
                        <a14:backgroundMark x1="45337" y1="69940" x2="45660" y2="70800"/>
                        <a14:backgroundMark x1="62029" y1="75860" x2="62351" y2="76157"/>
                        <a14:backgroundMark x1="34375" y1="45800" x2="40551" y2="45238"/>
                        <a14:backgroundMark x1="58879" y1="41336" x2="60938" y2="42030"/>
                        <a14:backgroundMark x1="67336" y1="45238" x2="69717" y2="44940"/>
                        <a14:backgroundMark x1="71577" y1="44511" x2="72545" y2="44940"/>
                        <a14:backgroundMark x1="59102" y1="63261" x2="59945" y2="63327"/>
                        <a14:backgroundMark x1="63393" y1="66171" x2="64013" y2="66336"/>
                        <a14:backgroundMark x1="60020" y1="73677" x2="60466" y2="75694"/>
                        <a14:backgroundMark x1="58507" y1="73710" x2="58780" y2="73776"/>
                        <a14:backgroundMark x1="58631" y1="73082" x2="58904" y2="73115"/>
                        <a14:backgroundMark x1="60293" y1="76190" x2="60615" y2="7672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589" y="-1489798"/>
            <a:ext cx="8433121" cy="6324841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6334644" y="1318679"/>
            <a:ext cx="23100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CC1200 Entwicklungsplatine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6334644" y="2264803"/>
            <a:ext cx="23100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 err="1"/>
              <a:t>PowerScale</a:t>
            </a:r>
            <a:endParaRPr lang="de-DE" sz="2000" dirty="0"/>
          </a:p>
          <a:p>
            <a:r>
              <a:rPr lang="de-DE" sz="2000" dirty="0"/>
              <a:t>Messeinheit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211587" y="3387648"/>
            <a:ext cx="33183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 err="1"/>
              <a:t>PowerScale</a:t>
            </a:r>
            <a:r>
              <a:rPr lang="de-DE" sz="2000" dirty="0"/>
              <a:t> PC- Schnittstelle</a:t>
            </a:r>
          </a:p>
        </p:txBody>
      </p:sp>
      <p:sp>
        <p:nvSpPr>
          <p:cNvPr id="8" name="Textfeld 7"/>
          <p:cNvSpPr txBox="1"/>
          <p:nvPr/>
        </p:nvSpPr>
        <p:spPr>
          <a:xfrm>
            <a:off x="1870780" y="171206"/>
            <a:ext cx="33183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/>
              <a:t>CC1200 PC-Schnittstelle</a:t>
            </a:r>
            <a:endParaRPr lang="de-DE" sz="2000" dirty="0"/>
          </a:p>
        </p:txBody>
      </p:sp>
      <p:sp>
        <p:nvSpPr>
          <p:cNvPr id="9" name="Textfeld 8"/>
          <p:cNvSpPr txBox="1"/>
          <p:nvPr/>
        </p:nvSpPr>
        <p:spPr>
          <a:xfrm>
            <a:off x="88305" y="1118624"/>
            <a:ext cx="22275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/>
              <a:t>USB-Verbindungen</a:t>
            </a:r>
            <a:endParaRPr lang="de-DE" sz="2000" dirty="0"/>
          </a:p>
        </p:txBody>
      </p:sp>
      <p:sp>
        <p:nvSpPr>
          <p:cNvPr id="10" name="Textfeld 9"/>
          <p:cNvSpPr txBox="1"/>
          <p:nvPr/>
        </p:nvSpPr>
        <p:spPr>
          <a:xfrm>
            <a:off x="833682" y="1442211"/>
            <a:ext cx="22275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/>
              <a:t>Stromversorgung</a:t>
            </a:r>
            <a:endParaRPr lang="de-DE" sz="2000" dirty="0"/>
          </a:p>
        </p:txBody>
      </p:sp>
      <p:cxnSp>
        <p:nvCxnSpPr>
          <p:cNvPr id="11" name="Gerade Verbindung mit Pfeil 10"/>
          <p:cNvCxnSpPr/>
          <p:nvPr/>
        </p:nvCxnSpPr>
        <p:spPr>
          <a:xfrm>
            <a:off x="2597505" y="571316"/>
            <a:ext cx="219919" cy="242248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/>
          <p:cNvCxnSpPr/>
          <p:nvPr/>
        </p:nvCxnSpPr>
        <p:spPr>
          <a:xfrm flipH="1" flipV="1">
            <a:off x="6139358" y="1318684"/>
            <a:ext cx="195291" cy="323587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/>
          <p:cNvCxnSpPr>
            <a:stCxn id="6" idx="1"/>
          </p:cNvCxnSpPr>
          <p:nvPr/>
        </p:nvCxnSpPr>
        <p:spPr>
          <a:xfrm flipH="1" flipV="1">
            <a:off x="6012032" y="2116648"/>
            <a:ext cx="322612" cy="502103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mit Pfeil 17"/>
          <p:cNvCxnSpPr/>
          <p:nvPr/>
        </p:nvCxnSpPr>
        <p:spPr>
          <a:xfrm flipH="1">
            <a:off x="499486" y="1480472"/>
            <a:ext cx="23149" cy="1138274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/>
          <p:nvPr/>
        </p:nvCxnSpPr>
        <p:spPr>
          <a:xfrm flipV="1">
            <a:off x="499486" y="813564"/>
            <a:ext cx="604883" cy="355716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mit Pfeil 23"/>
          <p:cNvCxnSpPr/>
          <p:nvPr/>
        </p:nvCxnSpPr>
        <p:spPr>
          <a:xfrm flipH="1">
            <a:off x="872483" y="1842322"/>
            <a:ext cx="422105" cy="389998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mit Pfeil 26"/>
          <p:cNvCxnSpPr/>
          <p:nvPr/>
        </p:nvCxnSpPr>
        <p:spPr>
          <a:xfrm flipV="1">
            <a:off x="872479" y="3232674"/>
            <a:ext cx="460906" cy="243068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4684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-Desig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Design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11</Words>
  <Application>Microsoft Macintosh PowerPoint</Application>
  <PresentationFormat>Benutzerdefiniert</PresentationFormat>
  <Paragraphs>7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5" baseType="lpstr">
      <vt:lpstr>Calibri</vt:lpstr>
      <vt:lpstr>Calibri Light</vt:lpstr>
      <vt:lpstr>Arial</vt:lpstr>
      <vt:lpstr>Office-Design</vt:lpstr>
      <vt:lpstr>PowerPoint-Präsentation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Jens Drenhaus</dc:creator>
  <cp:lastModifiedBy>Jens Drenhaus</cp:lastModifiedBy>
  <cp:revision>6</cp:revision>
  <dcterms:created xsi:type="dcterms:W3CDTF">2017-07-16T10:16:21Z</dcterms:created>
  <dcterms:modified xsi:type="dcterms:W3CDTF">2017-07-16T11:50:34Z</dcterms:modified>
</cp:coreProperties>
</file>